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260" r:id="rId6"/>
    <p:sldId id="310" r:id="rId7"/>
    <p:sldId id="311" r:id="rId8"/>
    <p:sldId id="312" r:id="rId9"/>
    <p:sldId id="261" r:id="rId10"/>
    <p:sldId id="308" r:id="rId11"/>
    <p:sldId id="309"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13"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4674" autoAdjust="0"/>
  </p:normalViewPr>
  <p:slideViewPr>
    <p:cSldViewPr snapToObjects="1">
      <p:cViewPr>
        <p:scale>
          <a:sx n="100" d="100"/>
          <a:sy n="100" d="100"/>
        </p:scale>
        <p:origin x="-2500" y="-560"/>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baseline="0" dirty="0" smtClean="0"/>
          </a:p>
          <a:p>
            <a:r>
              <a:rPr lang="es-US" baseline="0" dirty="0" err="1" smtClean="0"/>
              <a:t>All</a:t>
            </a:r>
            <a:r>
              <a:rPr lang="es-US" baseline="0" dirty="0" smtClean="0"/>
              <a:t> </a:t>
            </a:r>
            <a:r>
              <a:rPr lang="es-US" baseline="0" dirty="0" err="1" smtClean="0"/>
              <a:t>goes</a:t>
            </a:r>
            <a:r>
              <a:rPr lang="es-US" baseline="0" dirty="0" smtClean="0"/>
              <a:t> to </a:t>
            </a:r>
            <a:r>
              <a:rPr lang="es-US" baseline="0" dirty="0" err="1" smtClean="0"/>
              <a:t>vision</a:t>
            </a:r>
            <a:endParaRPr lang="es-US" baseline="0" dirty="0" smtClean="0"/>
          </a:p>
          <a:p>
            <a:r>
              <a:rPr lang="es-US" baseline="0" dirty="0" err="1" smtClean="0"/>
              <a:t>Vision</a:t>
            </a:r>
            <a:r>
              <a:rPr lang="es-US" baseline="0" dirty="0" smtClean="0"/>
              <a:t> </a:t>
            </a:r>
            <a:r>
              <a:rPr lang="es-US" baseline="0" dirty="0" err="1" smtClean="0"/>
              <a:t>demands</a:t>
            </a:r>
            <a:r>
              <a:rPr lang="es-US" baseline="0" dirty="0" smtClean="0"/>
              <a:t> </a:t>
            </a:r>
            <a:r>
              <a:rPr lang="es-US" baseline="0" dirty="0" err="1" smtClean="0"/>
              <a:t>too</a:t>
            </a:r>
            <a:r>
              <a:rPr lang="es-US" baseline="0" dirty="0" smtClean="0"/>
              <a:t> </a:t>
            </a:r>
            <a:r>
              <a:rPr lang="es-US" baseline="0" dirty="0" err="1" smtClean="0"/>
              <a:t>much</a:t>
            </a:r>
            <a:r>
              <a:rPr lang="es-US" baseline="0" dirty="0" smtClean="0"/>
              <a:t>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Spread interaction across</a:t>
            </a:r>
            <a:r>
              <a:rPr lang="en-US" baseline="0" dirty="0" smtClean="0"/>
              <a:t> other senses</a:t>
            </a:r>
            <a:endParaRPr lang="en-US" dirty="0" smtClean="0"/>
          </a:p>
          <a:p>
            <a:r>
              <a:rPr lang="es-US" dirty="0" smtClean="0"/>
              <a:t>More</a:t>
            </a:r>
            <a:r>
              <a:rPr lang="es-US" baseline="0" dirty="0" smtClean="0"/>
              <a:t> natural </a:t>
            </a:r>
            <a:r>
              <a:rPr lang="es-US" baseline="0" dirty="0" err="1" smtClean="0"/>
              <a:t>experience</a:t>
            </a:r>
            <a:endParaRPr lang="es-US" baseline="0" dirty="0" smtClean="0"/>
          </a:p>
          <a:p>
            <a:r>
              <a:rPr lang="es-US" baseline="0" dirty="0" err="1" smtClean="0"/>
              <a:t>easier</a:t>
            </a:r>
            <a:r>
              <a:rPr lang="es-US" baseline="0" dirty="0" smtClean="0"/>
              <a:t> to divide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828800" y="1285963"/>
            <a:ext cx="2514600" cy="8563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1485900"/>
            <a:ext cx="2514600" cy="18288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1625198"/>
            <a:ext cx="2628900" cy="342050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29200" y="1371600"/>
            <a:ext cx="2057400" cy="1143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800600" y="1428750"/>
            <a:ext cx="2485327" cy="20002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6300" y="1625198"/>
            <a:ext cx="2514600" cy="3746902"/>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46" name="Rectangle 45"/>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48" name="TextBox 47"/>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49" name="TextBox 48"/>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50" name="TextBox 49"/>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51" name="TextBox 50"/>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52"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68" name="Rectangle 6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70" name="TextBox 69"/>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71" name="TextBox 70"/>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72" name="TextBox 71"/>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73" name="TextBox 72"/>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74"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771900" y="1485900"/>
            <a:ext cx="3314700" cy="2400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28800" y="1484484"/>
            <a:ext cx="1028700" cy="6459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2628900"/>
            <a:ext cx="3431880"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29300" y="4114800"/>
            <a:ext cx="1456627"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943600" y="2861846"/>
            <a:ext cx="970155" cy="7957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943100" y="2587673"/>
            <a:ext cx="1028700" cy="27830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C:\Documents and Settings\Santiago\My Documents\PhDThesis\Presentations\Proposal\Sketches\(16)Immer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70" t="7359" r="65200" b="54790"/>
          <a:stretch/>
        </p:blipFill>
        <p:spPr bwMode="auto">
          <a:xfrm>
            <a:off x="342900" y="237977"/>
            <a:ext cx="2830002" cy="29530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9" name="Rectangle 8"/>
          <p:cNvSpPr/>
          <p:nvPr/>
        </p:nvSpPr>
        <p:spPr>
          <a:xfrm>
            <a:off x="114300" y="3533923"/>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Documents and Settings\Santiago\My Documents\PhDThesis\Presentations\Proposal\Sketches\(16)Immers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6" t="49552" r="65851" b="2199"/>
          <a:stretch/>
        </p:blipFill>
        <p:spPr bwMode="auto">
          <a:xfrm>
            <a:off x="685800" y="3691041"/>
            <a:ext cx="2195763" cy="29530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2" name="Rectangle 11"/>
          <p:cNvSpPr/>
          <p:nvPr/>
        </p:nvSpPr>
        <p:spPr>
          <a:xfrm>
            <a:off x="3543300" y="114300"/>
            <a:ext cx="5372100" cy="662002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Documents and Settings\Santiago\My Documents\PhDThesis\Presentations\Proposal\Sketches\(16)Immers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82" t="5093" r="2727" b="5885"/>
          <a:stretch/>
        </p:blipFill>
        <p:spPr bwMode="auto">
          <a:xfrm>
            <a:off x="3657600" y="694824"/>
            <a:ext cx="5149813" cy="5678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2425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C:\Users\TitoAlfaro\Documents\GitHub\PhDThesis\Presentations\Proposal\ColoredSketches\spac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38" t="32778" r="49542" b="35693"/>
          <a:stretch/>
        </p:blipFill>
        <p:spPr bwMode="auto">
          <a:xfrm>
            <a:off x="-4114800" y="2319010"/>
            <a:ext cx="398283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101387"/>
            <a:ext cx="112581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0092"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Documents and Settings\Santiago\My Documents\PhDThesis\Presentations\Proposal\Sketches\(12)Uexku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5" t="9561" r="55016" b="43334"/>
          <a:stretch/>
        </p:blipFill>
        <p:spPr bwMode="auto">
          <a:xfrm>
            <a:off x="800100" y="367253"/>
            <a:ext cx="2965784" cy="2672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9" name="Rectangle 8"/>
          <p:cNvSpPr/>
          <p:nvPr/>
        </p:nvSpPr>
        <p:spPr>
          <a:xfrm>
            <a:off x="4686300"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2)Uex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267" t="10409" r="4123" b="47284"/>
          <a:stretch/>
        </p:blipFill>
        <p:spPr bwMode="auto">
          <a:xfrm>
            <a:off x="4800600" y="331158"/>
            <a:ext cx="4000500" cy="274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2" name="Rectangle 11"/>
          <p:cNvSpPr/>
          <p:nvPr/>
        </p:nvSpPr>
        <p:spPr>
          <a:xfrm>
            <a:off x="180092" y="3441032"/>
            <a:ext cx="6220708" cy="31883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Documents and Settings\Santiago\My Documents\PhDThesis\Presentations\Proposal\Sketches\(12)Uexkull.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90" t="55990" r="17297" b="8019"/>
          <a:stretch/>
        </p:blipFill>
        <p:spPr bwMode="auto">
          <a:xfrm>
            <a:off x="342899" y="3657600"/>
            <a:ext cx="5799221" cy="274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4000500" y="6057900"/>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8" name="Rectangle 7"/>
          <p:cNvSpPr/>
          <p:nvPr/>
        </p:nvSpPr>
        <p:spPr>
          <a:xfrm>
            <a:off x="145831" y="1028700"/>
            <a:ext cx="4311869" cy="2628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5831" y="3771900"/>
            <a:ext cx="4311869" cy="2971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pic>
        <p:nvPicPr>
          <p:cNvPr id="2050"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771" t="6057" r="3613" b="57101"/>
          <a:stretch/>
        </p:blipFill>
        <p:spPr bwMode="auto">
          <a:xfrm>
            <a:off x="328585" y="1210998"/>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pic>
        <p:nvPicPr>
          <p:cNvPr id="18"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 t="10356" r="50459" b="52802"/>
          <a:stretch/>
        </p:blipFill>
        <p:spPr bwMode="auto">
          <a:xfrm>
            <a:off x="370696" y="4327935"/>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3" name="Picture 2" descr="C:\Users\TitoAlfaro\Documents\GitHub\PhDThesis\Presentations\Proposal\Sketches\boyF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2149" t="50843" r="72698" b="7666"/>
          <a:stretch/>
        </p:blipFill>
        <p:spPr bwMode="auto">
          <a:xfrm>
            <a:off x="2628900" y="1714500"/>
            <a:ext cx="4159250" cy="53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78"/>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1" t="17381" r="64483" b="19790"/>
          <a:stretch/>
        </p:blipFill>
        <p:spPr bwMode="auto">
          <a:xfrm>
            <a:off x="158749"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10" t="2234" r="31502" b="34937"/>
          <a:stretch/>
        </p:blipFill>
        <p:spPr bwMode="auto">
          <a:xfrm>
            <a:off x="3086100"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itoAlfaro\Documents\GitHub\PhDThesis\Presentations\Proposal\Sketches\benche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09" t="12266" r="-3009" b="4600"/>
          <a:stretch/>
        </p:blipFill>
        <p:spPr bwMode="auto">
          <a:xfrm>
            <a:off x="6515099" y="165100"/>
            <a:ext cx="2628901" cy="30987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 y="3543300"/>
            <a:ext cx="8915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3627085"/>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sp>
        <p:nvSpPr>
          <p:cNvPr id="11" name="TextBox 10"/>
          <p:cNvSpPr txBox="1"/>
          <p:nvPr/>
        </p:nvSpPr>
        <p:spPr>
          <a:xfrm>
            <a:off x="3314700"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sp>
        <p:nvSpPr>
          <p:cNvPr id="12" name="TextBox 11"/>
          <p:cNvSpPr txBox="1"/>
          <p:nvPr/>
        </p:nvSpPr>
        <p:spPr>
          <a:xfrm>
            <a:off x="7008395"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pic>
        <p:nvPicPr>
          <p:cNvPr id="1026" name="Picture 2" descr="C:\Users\TitoAlfaro\Documents\GitHub\PhDThesis\Presentations\Proposal\Sketches\bencher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18" t="1602" r="-54299" b="1604"/>
          <a:stretch/>
        </p:blipFill>
        <p:spPr bwMode="auto">
          <a:xfrm>
            <a:off x="158750" y="3627084"/>
            <a:ext cx="8801100" cy="30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6" t="18860" r="10967" b="35892"/>
          <a:stretch/>
        </p:blipFill>
        <p:spPr bwMode="auto">
          <a:xfrm>
            <a:off x="225443" y="4420589"/>
            <a:ext cx="4121113" cy="18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15" name="TextBox 14"/>
          <p:cNvSpPr txBox="1"/>
          <p:nvPr/>
        </p:nvSpPr>
        <p:spPr>
          <a:xfrm>
            <a:off x="7008395" y="2514600"/>
            <a:ext cx="18351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on the tip of the ring finger</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574" t="972" r="24641" b="40230"/>
          <a:stretch/>
        </p:blipFill>
        <p:spPr bwMode="auto">
          <a:xfrm>
            <a:off x="174459" y="1445166"/>
            <a:ext cx="1377616" cy="14785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205747"/>
            <a:ext cx="4393580" cy="342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58" y="88905"/>
            <a:ext cx="3390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08" y="2400300"/>
            <a:ext cx="33718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3205747"/>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4935019"/>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pic>
        <p:nvPicPr>
          <p:cNvPr id="21" name="Picture 2" descr="C:\Documents and Settings\Santiago\My Documents\PhDThesis\Presentations\Proposal\Sketches\(20)NewSen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1708" y="4756005"/>
            <a:ext cx="2810436"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831" y="114300"/>
            <a:ext cx="3511769"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831" y="1943100"/>
            <a:ext cx="3511769"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1901" y="114300"/>
            <a:ext cx="171449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5831" y="3429000"/>
            <a:ext cx="6597869"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Documents and Settings\Santiago\My Documents\PhDThesis\Presentations\Proposal\Sketches\(3)TechHel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67" t="10343" r="44090" b="56218"/>
          <a:stretch/>
        </p:blipFill>
        <p:spPr bwMode="auto">
          <a:xfrm>
            <a:off x="342900" y="258679"/>
            <a:ext cx="3249252" cy="1525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pic>
        <p:nvPicPr>
          <p:cNvPr id="16" name="Picture 2" descr="C:\Documents and Settings\Santiago\My Documents\PhDThesis\Presentations\Proposal\Sketches\(3)TechHelp.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811" t="4455" r="1711" b="34636"/>
          <a:stretch/>
        </p:blipFill>
        <p:spPr bwMode="auto">
          <a:xfrm>
            <a:off x="3839401" y="457200"/>
            <a:ext cx="1579498" cy="2015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210" t="48045" r="13961" b="5721"/>
          <a:stretch/>
        </p:blipFill>
        <p:spPr bwMode="auto">
          <a:xfrm>
            <a:off x="249302" y="3543300"/>
            <a:ext cx="6386114" cy="30981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4" t="44359" r="77591" b="31716"/>
          <a:stretch/>
        </p:blipFill>
        <p:spPr bwMode="auto">
          <a:xfrm>
            <a:off x="6900111" y="3489158"/>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52" t="48613" r="58593" b="27462"/>
          <a:stretch/>
        </p:blipFill>
        <p:spPr bwMode="auto">
          <a:xfrm>
            <a:off x="6900111" y="5086350"/>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28" t="14565" r="-1" b="23775"/>
          <a:stretch/>
        </p:blipFill>
        <p:spPr bwMode="auto">
          <a:xfrm>
            <a:off x="685800" y="2043112"/>
            <a:ext cx="2640932" cy="118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600" y="205740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UNDERSTANDING OUR WORLD</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3" name="Rectangle 12"/>
          <p:cNvSpPr/>
          <p:nvPr/>
        </p:nvSpPr>
        <p:spPr>
          <a:xfrm>
            <a:off x="114300" y="3123564"/>
            <a:ext cx="1714500" cy="350583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5" name="Rectangle 14"/>
          <p:cNvSpPr/>
          <p:nvPr/>
        </p:nvSpPr>
        <p:spPr>
          <a:xfrm>
            <a:off x="1943100" y="914399"/>
            <a:ext cx="7086600" cy="57149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042863"/>
            <a:ext cx="800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tree</a:t>
            </a:r>
          </a:p>
        </p:txBody>
      </p:sp>
      <p:pic>
        <p:nvPicPr>
          <p:cNvPr id="4098" name="Picture 2" descr="C:\Users\TitoAlfaro\Documents\GitHub\PhDThesis\Presentations\Proposal\Sketches\Sapl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8" t="39534" r="73566" b="14115"/>
          <a:stretch/>
        </p:blipFill>
        <p:spPr bwMode="auto">
          <a:xfrm>
            <a:off x="114300" y="3123564"/>
            <a:ext cx="1714500" cy="3505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itoAlfaro\Documents\GitHub\PhDThesis\Presentations\Proposal\Sketches\Sa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75" t="19576" r="12307" b="19676"/>
          <a:stretch/>
        </p:blipFill>
        <p:spPr bwMode="auto">
          <a:xfrm>
            <a:off x="2057400" y="951866"/>
            <a:ext cx="6915150" cy="559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3886200" y="2514600"/>
            <a:ext cx="946525" cy="245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741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13" name="TextBox 12"/>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15" name="TextBox 14"/>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17" name="TextBox 16"/>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714" y="71482"/>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8714" y="3429000"/>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7272" y="71482"/>
            <a:ext cx="4378985" cy="660073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338" t="34211" r="22819" b="6579"/>
          <a:stretch/>
        </p:blipFill>
        <p:spPr bwMode="auto">
          <a:xfrm>
            <a:off x="5372100" y="347119"/>
            <a:ext cx="3092298" cy="61937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14300"/>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pic>
        <p:nvPicPr>
          <p:cNvPr id="14"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18" t="55000" r="61031" b="16086"/>
          <a:stretch/>
        </p:blipFill>
        <p:spPr bwMode="auto">
          <a:xfrm>
            <a:off x="186743" y="3553306"/>
            <a:ext cx="4162926" cy="30246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a:off x="4000500" y="1028700"/>
            <a:ext cx="28362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71900" y="2743200"/>
            <a:ext cx="2171700" cy="182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03228" y="1257300"/>
            <a:ext cx="897672" cy="1371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TitoAlfaro\Documents\GitHub\PhDThesis\Presentations\Proposal\Sketches\niceBG.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369339" y="114300"/>
            <a:ext cx="3980330" cy="3106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10795</TotalTime>
  <Words>1751</Words>
  <Application>Microsoft Office PowerPoint</Application>
  <PresentationFormat>On-screen Show (4:3)</PresentationFormat>
  <Paragraphs>315</Paragraphs>
  <Slides>44</Slides>
  <Notes>25</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99</cp:revision>
  <dcterms:created xsi:type="dcterms:W3CDTF">2014-03-17T17:40:58Z</dcterms:created>
  <dcterms:modified xsi:type="dcterms:W3CDTF">2014-03-30T20:01:51Z</dcterms:modified>
</cp:coreProperties>
</file>